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88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259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13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7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70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2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5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94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3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2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2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CDDFE-9766-4FA4-A08C-8D609D99A298}" type="datetimeFigureOut">
              <a:rPr lang="en-US" smtClean="0"/>
              <a:t>9/1/2024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EF7BA-230F-4051-AB7B-0A03A1F63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0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7" y="1709161"/>
            <a:ext cx="9144000" cy="2387600"/>
          </a:xfrm>
        </p:spPr>
        <p:txBody>
          <a:bodyPr/>
          <a:lstStyle/>
          <a:p>
            <a:r>
              <a:rPr lang="en-US" b="1" dirty="0" smtClean="0"/>
              <a:t>Palestine at the International Olympiad in Informatics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7" y="4216544"/>
            <a:ext cx="9144000" cy="22258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Advancing Computational Thinking Among K-12 Students</a:t>
            </a:r>
          </a:p>
          <a:p>
            <a:endParaRPr lang="en-US" b="1" dirty="0" smtClean="0"/>
          </a:p>
          <a:p>
            <a:r>
              <a:rPr lang="en-US" b="1" dirty="0" smtClean="0"/>
              <a:t>Presented by:</a:t>
            </a:r>
            <a:r>
              <a:rPr lang="en-US" dirty="0" smtClean="0"/>
              <a:t> </a:t>
            </a:r>
          </a:p>
          <a:p>
            <a:r>
              <a:rPr lang="en-US" dirty="0" smtClean="0"/>
              <a:t>Musa </a:t>
            </a:r>
            <a:r>
              <a:rPr lang="en-US" dirty="0" err="1" smtClean="0"/>
              <a:t>Alrefaya</a:t>
            </a:r>
            <a:endParaRPr lang="en-US" dirty="0" smtClean="0"/>
          </a:p>
          <a:p>
            <a:r>
              <a:rPr lang="en-US" dirty="0" smtClean="0"/>
              <a:t>Mohammad Khalil </a:t>
            </a:r>
            <a:endParaRPr lang="en-US" dirty="0"/>
          </a:p>
          <a:p>
            <a:r>
              <a:rPr lang="en-US" dirty="0" err="1" smtClean="0"/>
              <a:t>Samed</a:t>
            </a:r>
            <a:r>
              <a:rPr lang="en-US" dirty="0" smtClean="0"/>
              <a:t> </a:t>
            </a:r>
            <a:r>
              <a:rPr lang="en-US" dirty="0" err="1" smtClean="0"/>
              <a:t>AlHajajla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7" y="259697"/>
            <a:ext cx="2013603" cy="18789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026" y="349719"/>
            <a:ext cx="1899974" cy="178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490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Impact and Outcomes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dirty="0" smtClean="0"/>
              <a:t>Increased interest in computer science across Palestine.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Students securing scholarships, winning competitions, and gaining recognition.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Ongoing efforts to build a robust support structure for future teams.</a:t>
            </a:r>
          </a:p>
          <a:p>
            <a:pPr algn="just"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686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Future Directions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dirty="0" smtClean="0"/>
              <a:t>Introduction of initiatives like </a:t>
            </a:r>
            <a:r>
              <a:rPr lang="en-US" dirty="0" err="1" smtClean="0"/>
              <a:t>Bebras</a:t>
            </a:r>
            <a:r>
              <a:rPr lang="en-US" dirty="0" smtClean="0"/>
              <a:t> to engage more students.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Overcoming logistical and financial barriers.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Continuous improvement of training programs for future IOI participation.</a:t>
            </a:r>
          </a:p>
          <a:p>
            <a:pPr algn="just"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468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200000"/>
              </a:lnSpc>
            </a:pPr>
            <a:r>
              <a:rPr lang="en-US" dirty="0" smtClean="0"/>
              <a:t>The journey has been one of growth, learning, and significant achievements.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Commitment to nurturing young talents and striving for more outstanding achievements in future IOIs.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194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789476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ctr">
              <a:lnSpc>
                <a:spcPct val="250000"/>
              </a:lnSpc>
              <a:buNone/>
            </a:pPr>
            <a:r>
              <a:rPr lang="en-US" sz="8800" b="1" dirty="0"/>
              <a:t>Thank You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130797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200000"/>
              </a:lnSpc>
            </a:pPr>
            <a:r>
              <a:rPr lang="en-US" dirty="0" smtClean="0"/>
              <a:t>Palestine joined the International Olympiad in Informatics (IOI) through an initiative by the Palestine Polytechnic University.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Significant growth since the inception of the Palestinian Olympiad in Informatics in 2017.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772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Early Initiatives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b="1" dirty="0" smtClean="0"/>
              <a:t>2012-2016: Foundations</a:t>
            </a:r>
          </a:p>
          <a:p>
            <a:pPr lvl="1" algn="just">
              <a:lnSpc>
                <a:spcPct val="200000"/>
              </a:lnSpc>
            </a:pPr>
            <a:r>
              <a:rPr lang="en-US" dirty="0" smtClean="0"/>
              <a:t>The launch of the Palestinian Collegiate Programming Contest (PCPC) at PPU.</a:t>
            </a:r>
          </a:p>
          <a:p>
            <a:pPr lvl="1" algn="just">
              <a:lnSpc>
                <a:spcPct val="200000"/>
              </a:lnSpc>
            </a:pPr>
            <a:r>
              <a:rPr lang="en-US" dirty="0" smtClean="0"/>
              <a:t>Summer camps and training programs initiated to foster computational problem-solving skills.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96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Growing Participation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873"/>
            <a:ext cx="10515600" cy="4736090"/>
          </a:xfrm>
        </p:spPr>
        <p:txBody>
          <a:bodyPr/>
          <a:lstStyle/>
          <a:p>
            <a:pPr algn="just">
              <a:lnSpc>
                <a:spcPct val="200000"/>
              </a:lnSpc>
            </a:pPr>
            <a:r>
              <a:rPr lang="en-US" b="1" dirty="0" smtClean="0"/>
              <a:t>2017-2024: Expansion</a:t>
            </a:r>
          </a:p>
          <a:p>
            <a:pPr lvl="1" algn="just">
              <a:lnSpc>
                <a:spcPct val="200000"/>
              </a:lnSpc>
            </a:pPr>
            <a:r>
              <a:rPr lang="en-US" dirty="0" smtClean="0"/>
              <a:t>Establishment of programming clubs and the introduction of the Student Coding Initiative.</a:t>
            </a:r>
          </a:p>
          <a:p>
            <a:pPr lvl="1" algn="just">
              <a:lnSpc>
                <a:spcPct val="200000"/>
              </a:lnSpc>
            </a:pPr>
            <a:r>
              <a:rPr lang="en-US" dirty="0" smtClean="0"/>
              <a:t>Collaboration with </a:t>
            </a:r>
            <a:r>
              <a:rPr lang="en-US" dirty="0" err="1" smtClean="0"/>
              <a:t>Meshka</a:t>
            </a:r>
            <a:r>
              <a:rPr lang="en-US" dirty="0" smtClean="0"/>
              <a:t> and other organizations to train K-12 students.</a:t>
            </a:r>
          </a:p>
          <a:p>
            <a:pPr algn="just"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7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Training Programs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4417" y="1576079"/>
            <a:ext cx="10569383" cy="440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901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IOI Participation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334"/>
          <a:stretch/>
        </p:blipFill>
        <p:spPr>
          <a:xfrm>
            <a:off x="1283766" y="1911927"/>
            <a:ext cx="9624468" cy="403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4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Training and Preparation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dirty="0" smtClean="0"/>
              <a:t>Early selection through competitive exams.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Intensive training camps focusing on advanced algorithms, data structures, and problem-solving.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Involvement of alumni from IOI and PCPC to mentor new participants.</a:t>
            </a:r>
          </a:p>
          <a:p>
            <a:pPr algn="just"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018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International Participation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200000"/>
              </a:lnSpc>
            </a:pPr>
            <a:r>
              <a:rPr lang="en-US" b="1" dirty="0" smtClean="0"/>
              <a:t>IOI Experience:</a:t>
            </a:r>
          </a:p>
          <a:p>
            <a:pPr lvl="1" algn="just">
              <a:lnSpc>
                <a:spcPct val="200000"/>
              </a:lnSpc>
            </a:pPr>
            <a:r>
              <a:rPr lang="en-US" dirty="0" smtClean="0"/>
              <a:t>Full engagement in competitions and cultural exchange.</a:t>
            </a:r>
          </a:p>
          <a:p>
            <a:pPr lvl="1" algn="just">
              <a:lnSpc>
                <a:spcPct val="200000"/>
              </a:lnSpc>
            </a:pPr>
            <a:r>
              <a:rPr lang="en-US" dirty="0" smtClean="0"/>
              <a:t>Significant achievement in 2022 with the first bronze medal by Nicola Abu </a:t>
            </a:r>
            <a:r>
              <a:rPr lang="en-US" dirty="0" err="1" smtClean="0"/>
              <a:t>Saad</a:t>
            </a:r>
            <a:r>
              <a:rPr lang="en-US" dirty="0" smtClean="0"/>
              <a:t>.</a:t>
            </a:r>
          </a:p>
          <a:p>
            <a:pPr algn="just"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841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Challenges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200000"/>
              </a:lnSpc>
            </a:pPr>
            <a:r>
              <a:rPr lang="en-US" dirty="0" smtClean="0"/>
              <a:t>Logistical issues such as travel restrictions and checkpoints.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Financial constraints impacting the scope of training.</a:t>
            </a:r>
          </a:p>
          <a:p>
            <a:pPr algn="just">
              <a:lnSpc>
                <a:spcPct val="200000"/>
              </a:lnSpc>
            </a:pPr>
            <a:r>
              <a:rPr lang="en-US" dirty="0" smtClean="0"/>
              <a:t>Language barriers and limited participation from Gaza due to political conditions.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507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306</Words>
  <Application>Microsoft Office PowerPoint</Application>
  <PresentationFormat>Widescreen</PresentationFormat>
  <Paragraphs>44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Palestine at the International Olympiad in Informatics</vt:lpstr>
      <vt:lpstr>Introduction</vt:lpstr>
      <vt:lpstr>Early Initiatives</vt:lpstr>
      <vt:lpstr>Growing Participation</vt:lpstr>
      <vt:lpstr>Training Programs</vt:lpstr>
      <vt:lpstr>IOI Participation</vt:lpstr>
      <vt:lpstr>Training and Preparation</vt:lpstr>
      <vt:lpstr>International Participation</vt:lpstr>
      <vt:lpstr>Challenges</vt:lpstr>
      <vt:lpstr>Impact and Outcomes</vt:lpstr>
      <vt:lpstr>Future Directions</vt:lpstr>
      <vt:lpstr>Conclusion</vt:lpstr>
      <vt:lpstr>PowerPoint Presentation</vt:lpstr>
      <vt:lpstr>PowerPoint Presentation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Palestine at the International Olympiad in Informatics</dc:title>
  <dc:creator>ابراهيم ناجي رضوان نصار</dc:creator>
  <cp:lastModifiedBy>ابراهيم ناجي رضوان نصار</cp:lastModifiedBy>
  <cp:revision>4</cp:revision>
  <dcterms:created xsi:type="dcterms:W3CDTF">2024-09-01T07:37:43Z</dcterms:created>
  <dcterms:modified xsi:type="dcterms:W3CDTF">2024-09-01T17:36:21Z</dcterms:modified>
</cp:coreProperties>
</file>